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-1288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 err="1" smtClean="0"/>
              <a:t>Where</a:t>
            </a:r>
            <a:r>
              <a:rPr lang="de-DE" dirty="0" smtClean="0"/>
              <a:t> </a:t>
            </a:r>
            <a:r>
              <a:rPr lang="de-DE" dirty="0"/>
              <a:t>do </a:t>
            </a:r>
            <a:r>
              <a:rPr lang="de-DE" dirty="0" err="1"/>
              <a:t>you</a:t>
            </a:r>
            <a:r>
              <a:rPr lang="de-DE" dirty="0"/>
              <a:t> stand </a:t>
            </a:r>
            <a:r>
              <a:rPr lang="de-DE" dirty="0" err="1"/>
              <a:t>now</a:t>
            </a:r>
            <a:r>
              <a:rPr lang="de-DE" dirty="0"/>
              <a:t>? </a:t>
            </a:r>
          </a:p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 err="1"/>
              <a:t>Where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want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in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year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now</a:t>
            </a:r>
            <a:r>
              <a:rPr lang="de-DE" dirty="0"/>
              <a:t>?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Ideal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Competence</c:v>
                </c:pt>
                <c:pt idx="1">
                  <c:v>Autonomy</c:v>
                </c:pt>
                <c:pt idx="2">
                  <c:v>Purpose</c:v>
                </c:pt>
                <c:pt idx="3">
                  <c:v>Get Shit Done</c:v>
                </c:pt>
                <c:pt idx="4">
                  <c:v>Know How to Have Fun</c:v>
                </c:pt>
                <c:pt idx="5">
                  <c:v>Dream Big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10.0</c:v>
                </c:pt>
                <c:pt idx="1">
                  <c:v>10.0</c:v>
                </c:pt>
                <c:pt idx="2">
                  <c:v>10.0</c:v>
                </c:pt>
                <c:pt idx="3">
                  <c:v>10.0</c:v>
                </c:pt>
                <c:pt idx="4">
                  <c:v>10.0</c:v>
                </c:pt>
                <c:pt idx="5">
                  <c:v>10.0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Status Quo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Competence</c:v>
                </c:pt>
                <c:pt idx="1">
                  <c:v>Autonomy</c:v>
                </c:pt>
                <c:pt idx="2">
                  <c:v>Purpose</c:v>
                </c:pt>
                <c:pt idx="3">
                  <c:v>Get Shit Done</c:v>
                </c:pt>
                <c:pt idx="4">
                  <c:v>Know How to Have Fun</c:v>
                </c:pt>
                <c:pt idx="5">
                  <c:v>Dream Big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5.0</c:v>
                </c:pt>
                <c:pt idx="1">
                  <c:v>7.0</c:v>
                </c:pt>
                <c:pt idx="2">
                  <c:v>5.0</c:v>
                </c:pt>
                <c:pt idx="3">
                  <c:v>8.0</c:v>
                </c:pt>
                <c:pt idx="4">
                  <c:v>2.0</c:v>
                </c:pt>
                <c:pt idx="5">
                  <c:v>2.0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Objective 2015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Competence</c:v>
                </c:pt>
                <c:pt idx="1">
                  <c:v>Autonomy</c:v>
                </c:pt>
                <c:pt idx="2">
                  <c:v>Purpose</c:v>
                </c:pt>
                <c:pt idx="3">
                  <c:v>Get Shit Done</c:v>
                </c:pt>
                <c:pt idx="4">
                  <c:v>Know How to Have Fun</c:v>
                </c:pt>
                <c:pt idx="5">
                  <c:v>Dream Big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7.0</c:v>
                </c:pt>
                <c:pt idx="1">
                  <c:v>8.0</c:v>
                </c:pt>
                <c:pt idx="2">
                  <c:v>6.0</c:v>
                </c:pt>
                <c:pt idx="3">
                  <c:v>10.0</c:v>
                </c:pt>
                <c:pt idx="4">
                  <c:v>5.0</c:v>
                </c:pt>
                <c:pt idx="5">
                  <c:v>5.0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075473176"/>
        <c:axId val="2075476888"/>
      </c:barChart>
      <c:catAx>
        <c:axId val="2075473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5476888"/>
        <c:crosses val="autoZero"/>
        <c:auto val="1"/>
        <c:lblAlgn val="ctr"/>
        <c:lblOffset val="100"/>
        <c:noMultiLvlLbl val="0"/>
      </c:catAx>
      <c:valAx>
        <c:axId val="207547688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75473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526C14-BCBE-4FB2-A4E4-9CC7E0B02CF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7418FA53-C013-4D2F-AC88-F3FA0D3235AE}">
      <dgm:prSet phldrT="[Text]"/>
      <dgm:spPr>
        <a:solidFill>
          <a:schemeClr val="accent3"/>
        </a:solidFill>
      </dgm:spPr>
      <dgm:t>
        <a:bodyPr/>
        <a:lstStyle/>
        <a:p>
          <a:r>
            <a:rPr lang="en-US" altLang="zh-CN" dirty="0" smtClean="0"/>
            <a:t>Competence</a:t>
          </a:r>
          <a:endParaRPr lang="zh-CN" altLang="en-US" dirty="0"/>
        </a:p>
      </dgm:t>
    </dgm:pt>
    <dgm:pt modelId="{5D6F90FB-A82C-487D-8E3A-7DF247BD635D}" type="parTrans" cxnId="{AAF95B1F-80FC-40EF-95D5-723549739AF7}">
      <dgm:prSet/>
      <dgm:spPr/>
      <dgm:t>
        <a:bodyPr/>
        <a:lstStyle/>
        <a:p>
          <a:endParaRPr lang="zh-CN" altLang="en-US"/>
        </a:p>
      </dgm:t>
    </dgm:pt>
    <dgm:pt modelId="{058E9EC5-6E23-499E-A1BE-A090C5EAB0A1}" type="sibTrans" cxnId="{AAF95B1F-80FC-40EF-95D5-723549739AF7}">
      <dgm:prSet/>
      <dgm:spPr/>
      <dgm:t>
        <a:bodyPr/>
        <a:lstStyle/>
        <a:p>
          <a:endParaRPr lang="zh-CN" altLang="en-US"/>
        </a:p>
      </dgm:t>
    </dgm:pt>
    <dgm:pt modelId="{8180BE1A-821C-4E57-8192-A223BBF0C548}">
      <dgm:prSet phldrT="[Text]"/>
      <dgm:spPr>
        <a:solidFill>
          <a:schemeClr val="accent3"/>
        </a:solidFill>
      </dgm:spPr>
      <dgm:t>
        <a:bodyPr/>
        <a:lstStyle/>
        <a:p>
          <a:r>
            <a:rPr lang="en-US" altLang="zh-CN" dirty="0" smtClean="0"/>
            <a:t>Autonomy</a:t>
          </a:r>
          <a:endParaRPr lang="zh-CN" altLang="en-US" dirty="0"/>
        </a:p>
      </dgm:t>
    </dgm:pt>
    <dgm:pt modelId="{0927109F-0684-4C8C-94A3-ADCF87C4FC13}" type="parTrans" cxnId="{D91C0C07-64B2-4523-922F-4CAF1177AC34}">
      <dgm:prSet/>
      <dgm:spPr/>
      <dgm:t>
        <a:bodyPr/>
        <a:lstStyle/>
        <a:p>
          <a:endParaRPr lang="zh-CN" altLang="en-US"/>
        </a:p>
      </dgm:t>
    </dgm:pt>
    <dgm:pt modelId="{CA685DDE-76D2-4319-891E-111DFC705677}" type="sibTrans" cxnId="{D91C0C07-64B2-4523-922F-4CAF1177AC34}">
      <dgm:prSet/>
      <dgm:spPr/>
      <dgm:t>
        <a:bodyPr/>
        <a:lstStyle/>
        <a:p>
          <a:endParaRPr lang="zh-CN" altLang="en-US"/>
        </a:p>
      </dgm:t>
    </dgm:pt>
    <dgm:pt modelId="{D55542A2-9419-46B8-8CB5-3EF7B92C4708}">
      <dgm:prSet phldrT="[Text]"/>
      <dgm:spPr>
        <a:solidFill>
          <a:schemeClr val="accent4"/>
        </a:solidFill>
      </dgm:spPr>
      <dgm:t>
        <a:bodyPr/>
        <a:lstStyle/>
        <a:p>
          <a:r>
            <a:rPr lang="en-US" altLang="zh-CN" dirty="0" smtClean="0"/>
            <a:t>Get Shit Done</a:t>
          </a:r>
          <a:endParaRPr lang="zh-CN" altLang="en-US" dirty="0"/>
        </a:p>
      </dgm:t>
    </dgm:pt>
    <dgm:pt modelId="{3B9BB809-DFFB-4489-B26A-1B681FD843AB}" type="parTrans" cxnId="{D11FBA73-4242-4D98-89DA-D4B8F69BA7C5}">
      <dgm:prSet/>
      <dgm:spPr/>
      <dgm:t>
        <a:bodyPr/>
        <a:lstStyle/>
        <a:p>
          <a:endParaRPr lang="zh-CN" altLang="en-US"/>
        </a:p>
      </dgm:t>
    </dgm:pt>
    <dgm:pt modelId="{4A29A871-F20E-47C4-AC11-F914F872C5FB}" type="sibTrans" cxnId="{D11FBA73-4242-4D98-89DA-D4B8F69BA7C5}">
      <dgm:prSet/>
      <dgm:spPr/>
      <dgm:t>
        <a:bodyPr/>
        <a:lstStyle/>
        <a:p>
          <a:endParaRPr lang="zh-CN" altLang="en-US"/>
        </a:p>
      </dgm:t>
    </dgm:pt>
    <dgm:pt modelId="{4E9CC835-1D77-44F4-99AE-C934A2BC30AF}">
      <dgm:prSet phldrT="[Text]"/>
      <dgm:spPr>
        <a:solidFill>
          <a:schemeClr val="accent3"/>
        </a:solidFill>
      </dgm:spPr>
      <dgm:t>
        <a:bodyPr/>
        <a:lstStyle/>
        <a:p>
          <a:r>
            <a:rPr lang="en-US" altLang="zh-CN" dirty="0" smtClean="0"/>
            <a:t>Purpose</a:t>
          </a:r>
          <a:endParaRPr lang="zh-CN" altLang="en-US" dirty="0"/>
        </a:p>
      </dgm:t>
    </dgm:pt>
    <dgm:pt modelId="{E5580460-DD72-4DF0-9265-5E57D5BF958F}" type="parTrans" cxnId="{4FEEDBFC-BC0B-423E-AD29-089904B4C517}">
      <dgm:prSet/>
      <dgm:spPr/>
      <dgm:t>
        <a:bodyPr/>
        <a:lstStyle/>
        <a:p>
          <a:endParaRPr lang="zh-CN" altLang="en-US"/>
        </a:p>
      </dgm:t>
    </dgm:pt>
    <dgm:pt modelId="{365A8793-3EA5-4DBB-AECA-9A205FC922DF}" type="sibTrans" cxnId="{4FEEDBFC-BC0B-423E-AD29-089904B4C517}">
      <dgm:prSet/>
      <dgm:spPr/>
      <dgm:t>
        <a:bodyPr/>
        <a:lstStyle/>
        <a:p>
          <a:endParaRPr lang="zh-CN" altLang="en-US"/>
        </a:p>
      </dgm:t>
    </dgm:pt>
    <dgm:pt modelId="{7FD6F626-C36E-4C46-9D9A-CB6AAFC75381}">
      <dgm:prSet phldrT="[Text]"/>
      <dgm:spPr>
        <a:solidFill>
          <a:schemeClr val="accent4"/>
        </a:solidFill>
      </dgm:spPr>
      <dgm:t>
        <a:bodyPr/>
        <a:lstStyle/>
        <a:p>
          <a:r>
            <a:rPr lang="en-US" altLang="zh-CN" dirty="0" smtClean="0"/>
            <a:t>Know How to Have Fun</a:t>
          </a:r>
          <a:endParaRPr lang="zh-CN" altLang="en-US" dirty="0"/>
        </a:p>
      </dgm:t>
    </dgm:pt>
    <dgm:pt modelId="{1EC18258-313F-42F3-8752-98D650A598B0}" type="parTrans" cxnId="{EF5510E0-58A3-4522-8A06-DD3746ACF753}">
      <dgm:prSet/>
      <dgm:spPr/>
      <dgm:t>
        <a:bodyPr/>
        <a:lstStyle/>
        <a:p>
          <a:endParaRPr lang="zh-CN" altLang="en-US"/>
        </a:p>
      </dgm:t>
    </dgm:pt>
    <dgm:pt modelId="{161E141E-0C21-42F3-A569-78645E16A9CD}" type="sibTrans" cxnId="{EF5510E0-58A3-4522-8A06-DD3746ACF753}">
      <dgm:prSet/>
      <dgm:spPr/>
      <dgm:t>
        <a:bodyPr/>
        <a:lstStyle/>
        <a:p>
          <a:endParaRPr lang="zh-CN" altLang="en-US"/>
        </a:p>
      </dgm:t>
    </dgm:pt>
    <dgm:pt modelId="{496DB187-48DD-44C6-8413-536A8460E9B5}">
      <dgm:prSet phldrT="[Text]"/>
      <dgm:spPr>
        <a:solidFill>
          <a:schemeClr val="accent4"/>
        </a:solidFill>
      </dgm:spPr>
      <dgm:t>
        <a:bodyPr/>
        <a:lstStyle/>
        <a:p>
          <a:r>
            <a:rPr lang="en-US" altLang="zh-CN" dirty="0" smtClean="0"/>
            <a:t>Dream Big</a:t>
          </a:r>
          <a:endParaRPr lang="zh-CN" altLang="en-US" dirty="0"/>
        </a:p>
      </dgm:t>
    </dgm:pt>
    <dgm:pt modelId="{421EFB64-A667-4464-8C35-CD8CAFD54FFB}" type="parTrans" cxnId="{43944568-A404-417E-B706-88F7CE9FFAC6}">
      <dgm:prSet/>
      <dgm:spPr/>
      <dgm:t>
        <a:bodyPr/>
        <a:lstStyle/>
        <a:p>
          <a:endParaRPr lang="zh-CN" altLang="en-US"/>
        </a:p>
      </dgm:t>
    </dgm:pt>
    <dgm:pt modelId="{445D3E0C-23E2-4FBE-A34E-C220BE3F2504}" type="sibTrans" cxnId="{43944568-A404-417E-B706-88F7CE9FFAC6}">
      <dgm:prSet/>
      <dgm:spPr/>
      <dgm:t>
        <a:bodyPr/>
        <a:lstStyle/>
        <a:p>
          <a:endParaRPr lang="zh-CN" altLang="en-US"/>
        </a:p>
      </dgm:t>
    </dgm:pt>
    <dgm:pt modelId="{EA403B9D-11B2-4173-9E44-A69A42CB385A}" type="pres">
      <dgm:prSet presAssocID="{39526C14-BCBE-4FB2-A4E4-9CC7E0B02CF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AC1EA7-1241-466A-9C8A-DF7DEA9B3913}" type="pres">
      <dgm:prSet presAssocID="{7418FA53-C013-4D2F-AC88-F3FA0D3235A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677004-9D30-437E-8945-B05D8ECAC141}" type="pres">
      <dgm:prSet presAssocID="{058E9EC5-6E23-499E-A1BE-A090C5EAB0A1}" presName="sibTrans" presStyleLbl="sibTrans2D1" presStyleIdx="0" presStyleCnt="6" custAng="5602900"/>
      <dgm:spPr/>
      <dgm:t>
        <a:bodyPr/>
        <a:lstStyle/>
        <a:p>
          <a:endParaRPr lang="en-US"/>
        </a:p>
      </dgm:t>
    </dgm:pt>
    <dgm:pt modelId="{7F1677DE-C427-4293-9FFC-76203D40AAE5}" type="pres">
      <dgm:prSet presAssocID="{058E9EC5-6E23-499E-A1BE-A090C5EAB0A1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66166B7B-D8E7-40DA-A4AD-4D6077792E86}" type="pres">
      <dgm:prSet presAssocID="{496DB187-48DD-44C6-8413-536A8460E9B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828BC5-B007-4D77-B5B5-E7BE05F2614F}" type="pres">
      <dgm:prSet presAssocID="{445D3E0C-23E2-4FBE-A34E-C220BE3F2504}" presName="sibTrans" presStyleLbl="sibTrans2D1" presStyleIdx="1" presStyleCnt="6" custAng="5400000"/>
      <dgm:spPr/>
      <dgm:t>
        <a:bodyPr/>
        <a:lstStyle/>
        <a:p>
          <a:endParaRPr lang="en-US"/>
        </a:p>
      </dgm:t>
    </dgm:pt>
    <dgm:pt modelId="{6227E5E4-7473-413A-8727-56EBD391997F}" type="pres">
      <dgm:prSet presAssocID="{445D3E0C-23E2-4FBE-A34E-C220BE3F2504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53FA3CA9-8E3F-48D2-BCEC-02D966DF25E6}" type="pres">
      <dgm:prSet presAssocID="{8180BE1A-821C-4E57-8192-A223BBF0C54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A5EB9A-E718-4F2D-B9C4-53D9738CE0D4}" type="pres">
      <dgm:prSet presAssocID="{CA685DDE-76D2-4319-891E-111DFC705677}" presName="sibTrans" presStyleLbl="sibTrans2D1" presStyleIdx="2" presStyleCnt="6" custAng="4893992"/>
      <dgm:spPr/>
      <dgm:t>
        <a:bodyPr/>
        <a:lstStyle/>
        <a:p>
          <a:endParaRPr lang="en-US"/>
        </a:p>
      </dgm:t>
    </dgm:pt>
    <dgm:pt modelId="{C7F016CE-6DCD-4AE7-A51E-CE01ECD35345}" type="pres">
      <dgm:prSet presAssocID="{CA685DDE-76D2-4319-891E-111DFC705677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B12C3671-6EB9-4964-9C7E-7934653B3374}" type="pres">
      <dgm:prSet presAssocID="{D55542A2-9419-46B8-8CB5-3EF7B92C470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9DD00F-4580-4EA8-B07A-413E5512E923}" type="pres">
      <dgm:prSet presAssocID="{4A29A871-F20E-47C4-AC11-F914F872C5FB}" presName="sibTrans" presStyleLbl="sibTrans2D1" presStyleIdx="3" presStyleCnt="6" custAng="5436600"/>
      <dgm:spPr/>
      <dgm:t>
        <a:bodyPr/>
        <a:lstStyle/>
        <a:p>
          <a:endParaRPr lang="en-US"/>
        </a:p>
      </dgm:t>
    </dgm:pt>
    <dgm:pt modelId="{446B76B8-A961-44E1-AE10-8BB65D50BB53}" type="pres">
      <dgm:prSet presAssocID="{4A29A871-F20E-47C4-AC11-F914F872C5FB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150483ED-6BA9-46A3-A1EB-0F4AECFCED2B}" type="pres">
      <dgm:prSet presAssocID="{4E9CC835-1D77-44F4-99AE-C934A2BC30A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2B7F1F-C31A-437D-BC85-D86EB5DC984B}" type="pres">
      <dgm:prSet presAssocID="{365A8793-3EA5-4DBB-AECA-9A205FC922DF}" presName="sibTrans" presStyleLbl="sibTrans2D1" presStyleIdx="4" presStyleCnt="6" custAng="5400000"/>
      <dgm:spPr/>
      <dgm:t>
        <a:bodyPr/>
        <a:lstStyle/>
        <a:p>
          <a:endParaRPr lang="en-US"/>
        </a:p>
      </dgm:t>
    </dgm:pt>
    <dgm:pt modelId="{A6FAE918-4695-46EC-9501-C8229E736A34}" type="pres">
      <dgm:prSet presAssocID="{365A8793-3EA5-4DBB-AECA-9A205FC922DF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F9485235-2B20-4C98-A0F1-0641A4CE67D8}" type="pres">
      <dgm:prSet presAssocID="{7FD6F626-C36E-4C46-9D9A-CB6AAFC7538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A2172C0-0087-4DD4-93FF-088BF530376A}" type="pres">
      <dgm:prSet presAssocID="{161E141E-0C21-42F3-A569-78645E16A9CD}" presName="sibTrans" presStyleLbl="sibTrans2D1" presStyleIdx="5" presStyleCnt="6" custAng="5330364"/>
      <dgm:spPr/>
      <dgm:t>
        <a:bodyPr/>
        <a:lstStyle/>
        <a:p>
          <a:endParaRPr lang="en-US"/>
        </a:p>
      </dgm:t>
    </dgm:pt>
    <dgm:pt modelId="{B7BCAA8E-B6AF-4145-B8C7-CCF570373A4E}" type="pres">
      <dgm:prSet presAssocID="{161E141E-0C21-42F3-A569-78645E16A9CD}" presName="connectorText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3115226B-22A6-4CF5-9568-88BA8F63C11E}" type="presOf" srcId="{161E141E-0C21-42F3-A569-78645E16A9CD}" destId="{9A2172C0-0087-4DD4-93FF-088BF530376A}" srcOrd="0" destOrd="0" presId="urn:microsoft.com/office/officeart/2005/8/layout/cycle2"/>
    <dgm:cxn modelId="{96E72B33-8BE3-4817-ADD4-83EB5C3A3AA3}" type="presOf" srcId="{4E9CC835-1D77-44F4-99AE-C934A2BC30AF}" destId="{150483ED-6BA9-46A3-A1EB-0F4AECFCED2B}" srcOrd="0" destOrd="0" presId="urn:microsoft.com/office/officeart/2005/8/layout/cycle2"/>
    <dgm:cxn modelId="{3381424B-72B4-4325-A0D7-C5079B18D154}" type="presOf" srcId="{365A8793-3EA5-4DBB-AECA-9A205FC922DF}" destId="{A6FAE918-4695-46EC-9501-C8229E736A34}" srcOrd="1" destOrd="0" presId="urn:microsoft.com/office/officeart/2005/8/layout/cycle2"/>
    <dgm:cxn modelId="{AD65D4E3-7C7F-411F-AF0E-01F946C24F31}" type="presOf" srcId="{365A8793-3EA5-4DBB-AECA-9A205FC922DF}" destId="{7D2B7F1F-C31A-437D-BC85-D86EB5DC984B}" srcOrd="0" destOrd="0" presId="urn:microsoft.com/office/officeart/2005/8/layout/cycle2"/>
    <dgm:cxn modelId="{43944568-A404-417E-B706-88F7CE9FFAC6}" srcId="{39526C14-BCBE-4FB2-A4E4-9CC7E0B02CF6}" destId="{496DB187-48DD-44C6-8413-536A8460E9B5}" srcOrd="1" destOrd="0" parTransId="{421EFB64-A667-4464-8C35-CD8CAFD54FFB}" sibTransId="{445D3E0C-23E2-4FBE-A34E-C220BE3F2504}"/>
    <dgm:cxn modelId="{56D08D3C-D9D0-4D90-8567-331AD5FE1D1F}" type="presOf" srcId="{445D3E0C-23E2-4FBE-A34E-C220BE3F2504}" destId="{F8828BC5-B007-4D77-B5B5-E7BE05F2614F}" srcOrd="0" destOrd="0" presId="urn:microsoft.com/office/officeart/2005/8/layout/cycle2"/>
    <dgm:cxn modelId="{D11FBA73-4242-4D98-89DA-D4B8F69BA7C5}" srcId="{39526C14-BCBE-4FB2-A4E4-9CC7E0B02CF6}" destId="{D55542A2-9419-46B8-8CB5-3EF7B92C4708}" srcOrd="3" destOrd="0" parTransId="{3B9BB809-DFFB-4489-B26A-1B681FD843AB}" sibTransId="{4A29A871-F20E-47C4-AC11-F914F872C5FB}"/>
    <dgm:cxn modelId="{BC463F2C-779C-44DB-BB9E-F8D02C67278E}" type="presOf" srcId="{058E9EC5-6E23-499E-A1BE-A090C5EAB0A1}" destId="{59677004-9D30-437E-8945-B05D8ECAC141}" srcOrd="0" destOrd="0" presId="urn:microsoft.com/office/officeart/2005/8/layout/cycle2"/>
    <dgm:cxn modelId="{A7564E01-B5C9-4B37-B49B-5DB8E0C5842D}" type="presOf" srcId="{7418FA53-C013-4D2F-AC88-F3FA0D3235AE}" destId="{6AAC1EA7-1241-466A-9C8A-DF7DEA9B3913}" srcOrd="0" destOrd="0" presId="urn:microsoft.com/office/officeart/2005/8/layout/cycle2"/>
    <dgm:cxn modelId="{596F63D3-B55D-4EE7-98E6-3ED95B165617}" type="presOf" srcId="{4A29A871-F20E-47C4-AC11-F914F872C5FB}" destId="{446B76B8-A961-44E1-AE10-8BB65D50BB53}" srcOrd="1" destOrd="0" presId="urn:microsoft.com/office/officeart/2005/8/layout/cycle2"/>
    <dgm:cxn modelId="{6008F012-5991-4946-9104-7B08227FD99A}" type="presOf" srcId="{496DB187-48DD-44C6-8413-536A8460E9B5}" destId="{66166B7B-D8E7-40DA-A4AD-4D6077792E86}" srcOrd="0" destOrd="0" presId="urn:microsoft.com/office/officeart/2005/8/layout/cycle2"/>
    <dgm:cxn modelId="{41BC4952-0EC6-4324-A5D1-6D820B36BBF4}" type="presOf" srcId="{D55542A2-9419-46B8-8CB5-3EF7B92C4708}" destId="{B12C3671-6EB9-4964-9C7E-7934653B3374}" srcOrd="0" destOrd="0" presId="urn:microsoft.com/office/officeart/2005/8/layout/cycle2"/>
    <dgm:cxn modelId="{78AE1708-6ABE-4E94-9EF7-B3B10425494F}" type="presOf" srcId="{39526C14-BCBE-4FB2-A4E4-9CC7E0B02CF6}" destId="{EA403B9D-11B2-4173-9E44-A69A42CB385A}" srcOrd="0" destOrd="0" presId="urn:microsoft.com/office/officeart/2005/8/layout/cycle2"/>
    <dgm:cxn modelId="{86962703-AF2D-4FC1-AD96-5C064675481C}" type="presOf" srcId="{7FD6F626-C36E-4C46-9D9A-CB6AAFC75381}" destId="{F9485235-2B20-4C98-A0F1-0641A4CE67D8}" srcOrd="0" destOrd="0" presId="urn:microsoft.com/office/officeart/2005/8/layout/cycle2"/>
    <dgm:cxn modelId="{661D058B-0E0D-49A7-A1D8-6071F7C860CB}" type="presOf" srcId="{8180BE1A-821C-4E57-8192-A223BBF0C548}" destId="{53FA3CA9-8E3F-48D2-BCEC-02D966DF25E6}" srcOrd="0" destOrd="0" presId="urn:microsoft.com/office/officeart/2005/8/layout/cycle2"/>
    <dgm:cxn modelId="{6B461D7C-2A71-47FF-82FB-36720DD138F1}" type="presOf" srcId="{4A29A871-F20E-47C4-AC11-F914F872C5FB}" destId="{3E9DD00F-4580-4EA8-B07A-413E5512E923}" srcOrd="0" destOrd="0" presId="urn:microsoft.com/office/officeart/2005/8/layout/cycle2"/>
    <dgm:cxn modelId="{EF5510E0-58A3-4522-8A06-DD3746ACF753}" srcId="{39526C14-BCBE-4FB2-A4E4-9CC7E0B02CF6}" destId="{7FD6F626-C36E-4C46-9D9A-CB6AAFC75381}" srcOrd="5" destOrd="0" parTransId="{1EC18258-313F-42F3-8752-98D650A598B0}" sibTransId="{161E141E-0C21-42F3-A569-78645E16A9CD}"/>
    <dgm:cxn modelId="{F34224BB-9414-48C2-8773-52CFACF42A92}" type="presOf" srcId="{CA685DDE-76D2-4319-891E-111DFC705677}" destId="{F1A5EB9A-E718-4F2D-B9C4-53D9738CE0D4}" srcOrd="0" destOrd="0" presId="urn:microsoft.com/office/officeart/2005/8/layout/cycle2"/>
    <dgm:cxn modelId="{0236B290-5AAD-442E-A36E-C921D9756FF2}" type="presOf" srcId="{058E9EC5-6E23-499E-A1BE-A090C5EAB0A1}" destId="{7F1677DE-C427-4293-9FFC-76203D40AAE5}" srcOrd="1" destOrd="0" presId="urn:microsoft.com/office/officeart/2005/8/layout/cycle2"/>
    <dgm:cxn modelId="{D06B190D-0437-4E77-A8FB-E0CDB043B469}" type="presOf" srcId="{445D3E0C-23E2-4FBE-A34E-C220BE3F2504}" destId="{6227E5E4-7473-413A-8727-56EBD391997F}" srcOrd="1" destOrd="0" presId="urn:microsoft.com/office/officeart/2005/8/layout/cycle2"/>
    <dgm:cxn modelId="{4FEEDBFC-BC0B-423E-AD29-089904B4C517}" srcId="{39526C14-BCBE-4FB2-A4E4-9CC7E0B02CF6}" destId="{4E9CC835-1D77-44F4-99AE-C934A2BC30AF}" srcOrd="4" destOrd="0" parTransId="{E5580460-DD72-4DF0-9265-5E57D5BF958F}" sibTransId="{365A8793-3EA5-4DBB-AECA-9A205FC922DF}"/>
    <dgm:cxn modelId="{ABB31655-1BF4-4644-B337-E70D2CDE5C83}" type="presOf" srcId="{161E141E-0C21-42F3-A569-78645E16A9CD}" destId="{B7BCAA8E-B6AF-4145-B8C7-CCF570373A4E}" srcOrd="1" destOrd="0" presId="urn:microsoft.com/office/officeart/2005/8/layout/cycle2"/>
    <dgm:cxn modelId="{D91C0C07-64B2-4523-922F-4CAF1177AC34}" srcId="{39526C14-BCBE-4FB2-A4E4-9CC7E0B02CF6}" destId="{8180BE1A-821C-4E57-8192-A223BBF0C548}" srcOrd="2" destOrd="0" parTransId="{0927109F-0684-4C8C-94A3-ADCF87C4FC13}" sibTransId="{CA685DDE-76D2-4319-891E-111DFC705677}"/>
    <dgm:cxn modelId="{E68B84DE-6D25-4B08-B604-A81E72F38899}" type="presOf" srcId="{CA685DDE-76D2-4319-891E-111DFC705677}" destId="{C7F016CE-6DCD-4AE7-A51E-CE01ECD35345}" srcOrd="1" destOrd="0" presId="urn:microsoft.com/office/officeart/2005/8/layout/cycle2"/>
    <dgm:cxn modelId="{AAF95B1F-80FC-40EF-95D5-723549739AF7}" srcId="{39526C14-BCBE-4FB2-A4E4-9CC7E0B02CF6}" destId="{7418FA53-C013-4D2F-AC88-F3FA0D3235AE}" srcOrd="0" destOrd="0" parTransId="{5D6F90FB-A82C-487D-8E3A-7DF247BD635D}" sibTransId="{058E9EC5-6E23-499E-A1BE-A090C5EAB0A1}"/>
    <dgm:cxn modelId="{513D23FE-6901-4D8C-9BD1-E287730C2A4D}" type="presParOf" srcId="{EA403B9D-11B2-4173-9E44-A69A42CB385A}" destId="{6AAC1EA7-1241-466A-9C8A-DF7DEA9B3913}" srcOrd="0" destOrd="0" presId="urn:microsoft.com/office/officeart/2005/8/layout/cycle2"/>
    <dgm:cxn modelId="{5F95CBEA-A931-4AD9-B5F9-AECF60F4227C}" type="presParOf" srcId="{EA403B9D-11B2-4173-9E44-A69A42CB385A}" destId="{59677004-9D30-437E-8945-B05D8ECAC141}" srcOrd="1" destOrd="0" presId="urn:microsoft.com/office/officeart/2005/8/layout/cycle2"/>
    <dgm:cxn modelId="{855A95C4-3B86-4DBA-AD6B-2478F51AA414}" type="presParOf" srcId="{59677004-9D30-437E-8945-B05D8ECAC141}" destId="{7F1677DE-C427-4293-9FFC-76203D40AAE5}" srcOrd="0" destOrd="0" presId="urn:microsoft.com/office/officeart/2005/8/layout/cycle2"/>
    <dgm:cxn modelId="{795FF829-E14B-4986-8275-AAF5D2222EDC}" type="presParOf" srcId="{EA403B9D-11B2-4173-9E44-A69A42CB385A}" destId="{66166B7B-D8E7-40DA-A4AD-4D6077792E86}" srcOrd="2" destOrd="0" presId="urn:microsoft.com/office/officeart/2005/8/layout/cycle2"/>
    <dgm:cxn modelId="{4DF002D3-785D-4BFA-A6F5-D33B82ED48D1}" type="presParOf" srcId="{EA403B9D-11B2-4173-9E44-A69A42CB385A}" destId="{F8828BC5-B007-4D77-B5B5-E7BE05F2614F}" srcOrd="3" destOrd="0" presId="urn:microsoft.com/office/officeart/2005/8/layout/cycle2"/>
    <dgm:cxn modelId="{6C6215BC-BCCC-4C97-907B-F6DC93CE17B7}" type="presParOf" srcId="{F8828BC5-B007-4D77-B5B5-E7BE05F2614F}" destId="{6227E5E4-7473-413A-8727-56EBD391997F}" srcOrd="0" destOrd="0" presId="urn:microsoft.com/office/officeart/2005/8/layout/cycle2"/>
    <dgm:cxn modelId="{1B2A5BC6-D0B8-46C6-821C-D0F78C1E4AE9}" type="presParOf" srcId="{EA403B9D-11B2-4173-9E44-A69A42CB385A}" destId="{53FA3CA9-8E3F-48D2-BCEC-02D966DF25E6}" srcOrd="4" destOrd="0" presId="urn:microsoft.com/office/officeart/2005/8/layout/cycle2"/>
    <dgm:cxn modelId="{175FCA92-710B-47B8-A6F6-A7AEBCA568D3}" type="presParOf" srcId="{EA403B9D-11B2-4173-9E44-A69A42CB385A}" destId="{F1A5EB9A-E718-4F2D-B9C4-53D9738CE0D4}" srcOrd="5" destOrd="0" presId="urn:microsoft.com/office/officeart/2005/8/layout/cycle2"/>
    <dgm:cxn modelId="{ABEDD4A8-119A-4079-AF07-73E83DAFC793}" type="presParOf" srcId="{F1A5EB9A-E718-4F2D-B9C4-53D9738CE0D4}" destId="{C7F016CE-6DCD-4AE7-A51E-CE01ECD35345}" srcOrd="0" destOrd="0" presId="urn:microsoft.com/office/officeart/2005/8/layout/cycle2"/>
    <dgm:cxn modelId="{C2E5A6C2-37FA-415F-A38D-2AFA972EB609}" type="presParOf" srcId="{EA403B9D-11B2-4173-9E44-A69A42CB385A}" destId="{B12C3671-6EB9-4964-9C7E-7934653B3374}" srcOrd="6" destOrd="0" presId="urn:microsoft.com/office/officeart/2005/8/layout/cycle2"/>
    <dgm:cxn modelId="{A2F849BC-B748-4213-884B-0E2DA7A54E91}" type="presParOf" srcId="{EA403B9D-11B2-4173-9E44-A69A42CB385A}" destId="{3E9DD00F-4580-4EA8-B07A-413E5512E923}" srcOrd="7" destOrd="0" presId="urn:microsoft.com/office/officeart/2005/8/layout/cycle2"/>
    <dgm:cxn modelId="{0A4BEE22-B3FE-40EF-9C99-BE258EC2285E}" type="presParOf" srcId="{3E9DD00F-4580-4EA8-B07A-413E5512E923}" destId="{446B76B8-A961-44E1-AE10-8BB65D50BB53}" srcOrd="0" destOrd="0" presId="urn:microsoft.com/office/officeart/2005/8/layout/cycle2"/>
    <dgm:cxn modelId="{EF60CC2B-B060-4F3E-88A3-743C45906BAF}" type="presParOf" srcId="{EA403B9D-11B2-4173-9E44-A69A42CB385A}" destId="{150483ED-6BA9-46A3-A1EB-0F4AECFCED2B}" srcOrd="8" destOrd="0" presId="urn:microsoft.com/office/officeart/2005/8/layout/cycle2"/>
    <dgm:cxn modelId="{6897E00F-9B3B-46EC-9520-B9391DA1EA07}" type="presParOf" srcId="{EA403B9D-11B2-4173-9E44-A69A42CB385A}" destId="{7D2B7F1F-C31A-437D-BC85-D86EB5DC984B}" srcOrd="9" destOrd="0" presId="urn:microsoft.com/office/officeart/2005/8/layout/cycle2"/>
    <dgm:cxn modelId="{ADBAA831-1037-4E01-BD57-1963776B9B75}" type="presParOf" srcId="{7D2B7F1F-C31A-437D-BC85-D86EB5DC984B}" destId="{A6FAE918-4695-46EC-9501-C8229E736A34}" srcOrd="0" destOrd="0" presId="urn:microsoft.com/office/officeart/2005/8/layout/cycle2"/>
    <dgm:cxn modelId="{246027CB-BB65-44F1-9425-EC07B44C4873}" type="presParOf" srcId="{EA403B9D-11B2-4173-9E44-A69A42CB385A}" destId="{F9485235-2B20-4C98-A0F1-0641A4CE67D8}" srcOrd="10" destOrd="0" presId="urn:microsoft.com/office/officeart/2005/8/layout/cycle2"/>
    <dgm:cxn modelId="{564D9C69-91EB-4C1F-B8E5-8397E7DC36BD}" type="presParOf" srcId="{EA403B9D-11B2-4173-9E44-A69A42CB385A}" destId="{9A2172C0-0087-4DD4-93FF-088BF530376A}" srcOrd="11" destOrd="0" presId="urn:microsoft.com/office/officeart/2005/8/layout/cycle2"/>
    <dgm:cxn modelId="{B99F4005-E788-4D8E-A444-F155CBE2BC2B}" type="presParOf" srcId="{9A2172C0-0087-4DD4-93FF-088BF530376A}" destId="{B7BCAA8E-B6AF-4145-B8C7-CCF570373A4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AC1EA7-1241-466A-9C8A-DF7DEA9B3913}">
      <dsp:nvSpPr>
        <dsp:cNvPr id="0" name=""/>
        <dsp:cNvSpPr/>
      </dsp:nvSpPr>
      <dsp:spPr>
        <a:xfrm>
          <a:off x="3534014" y="322"/>
          <a:ext cx="1502322" cy="1502322"/>
        </a:xfrm>
        <a:prstGeom prst="ellipse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500" kern="1200" dirty="0" smtClean="0"/>
            <a:t>Competence</a:t>
          </a:r>
          <a:endParaRPr lang="zh-CN" altLang="en-US" sz="1500" kern="1200" dirty="0"/>
        </a:p>
      </dsp:txBody>
      <dsp:txXfrm>
        <a:off x="3754024" y="220332"/>
        <a:ext cx="1062302" cy="1062302"/>
      </dsp:txXfrm>
    </dsp:sp>
    <dsp:sp modelId="{59677004-9D30-437E-8945-B05D8ECAC141}">
      <dsp:nvSpPr>
        <dsp:cNvPr id="0" name=""/>
        <dsp:cNvSpPr/>
      </dsp:nvSpPr>
      <dsp:spPr>
        <a:xfrm rot="7402900">
          <a:off x="5052285" y="1055920"/>
          <a:ext cx="398589" cy="5070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200" kern="1200"/>
        </a:p>
      </dsp:txBody>
      <dsp:txXfrm>
        <a:off x="5144970" y="1107402"/>
        <a:ext cx="279012" cy="304219"/>
      </dsp:txXfrm>
    </dsp:sp>
    <dsp:sp modelId="{66166B7B-D8E7-40DA-A4AD-4D6077792E86}">
      <dsp:nvSpPr>
        <dsp:cNvPr id="0" name=""/>
        <dsp:cNvSpPr/>
      </dsp:nvSpPr>
      <dsp:spPr>
        <a:xfrm>
          <a:off x="5486363" y="1127511"/>
          <a:ext cx="1502322" cy="1502322"/>
        </a:xfrm>
        <a:prstGeom prst="ellipse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500" kern="1200" dirty="0" smtClean="0"/>
            <a:t>Dream Big</a:t>
          </a:r>
          <a:endParaRPr lang="zh-CN" altLang="en-US" sz="1500" kern="1200" dirty="0"/>
        </a:p>
      </dsp:txBody>
      <dsp:txXfrm>
        <a:off x="5706373" y="1347521"/>
        <a:ext cx="1062302" cy="1062302"/>
      </dsp:txXfrm>
    </dsp:sp>
    <dsp:sp modelId="{F8828BC5-B007-4D77-B5B5-E7BE05F2614F}">
      <dsp:nvSpPr>
        <dsp:cNvPr id="0" name=""/>
        <dsp:cNvSpPr/>
      </dsp:nvSpPr>
      <dsp:spPr>
        <a:xfrm rot="10800000">
          <a:off x="6038229" y="2741064"/>
          <a:ext cx="398589" cy="5070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200" kern="1200"/>
        </a:p>
      </dsp:txBody>
      <dsp:txXfrm>
        <a:off x="6157806" y="2842471"/>
        <a:ext cx="279012" cy="304219"/>
      </dsp:txXfrm>
    </dsp:sp>
    <dsp:sp modelId="{53FA3CA9-8E3F-48D2-BCEC-02D966DF25E6}">
      <dsp:nvSpPr>
        <dsp:cNvPr id="0" name=""/>
        <dsp:cNvSpPr/>
      </dsp:nvSpPr>
      <dsp:spPr>
        <a:xfrm>
          <a:off x="5486363" y="3381890"/>
          <a:ext cx="1502322" cy="1502322"/>
        </a:xfrm>
        <a:prstGeom prst="ellipse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500" kern="1200" dirty="0" smtClean="0"/>
            <a:t>Autonomy</a:t>
          </a:r>
          <a:endParaRPr lang="zh-CN" altLang="en-US" sz="1500" kern="1200" dirty="0"/>
        </a:p>
      </dsp:txBody>
      <dsp:txXfrm>
        <a:off x="5706373" y="3601900"/>
        <a:ext cx="1062302" cy="1062302"/>
      </dsp:txXfrm>
    </dsp:sp>
    <dsp:sp modelId="{F1A5EB9A-E718-4F2D-B9C4-53D9738CE0D4}">
      <dsp:nvSpPr>
        <dsp:cNvPr id="0" name=""/>
        <dsp:cNvSpPr/>
      </dsp:nvSpPr>
      <dsp:spPr>
        <a:xfrm rot="13893992">
          <a:off x="5071824" y="4437488"/>
          <a:ext cx="398589" cy="5070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200" kern="1200"/>
        </a:p>
      </dsp:txBody>
      <dsp:txXfrm rot="10800000">
        <a:off x="5168777" y="4585729"/>
        <a:ext cx="279012" cy="304219"/>
      </dsp:txXfrm>
    </dsp:sp>
    <dsp:sp modelId="{B12C3671-6EB9-4964-9C7E-7934653B3374}">
      <dsp:nvSpPr>
        <dsp:cNvPr id="0" name=""/>
        <dsp:cNvSpPr/>
      </dsp:nvSpPr>
      <dsp:spPr>
        <a:xfrm>
          <a:off x="3534014" y="4509079"/>
          <a:ext cx="1502322" cy="1502322"/>
        </a:xfrm>
        <a:prstGeom prst="ellipse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500" kern="1200" dirty="0" smtClean="0"/>
            <a:t>Get Shit Done</a:t>
          </a:r>
          <a:endParaRPr lang="zh-CN" altLang="en-US" sz="1500" kern="1200" dirty="0"/>
        </a:p>
      </dsp:txBody>
      <dsp:txXfrm>
        <a:off x="3754024" y="4729089"/>
        <a:ext cx="1062302" cy="1062302"/>
      </dsp:txXfrm>
    </dsp:sp>
    <dsp:sp modelId="{3E9DD00F-4580-4EA8-B07A-413E5512E923}">
      <dsp:nvSpPr>
        <dsp:cNvPr id="0" name=""/>
        <dsp:cNvSpPr/>
      </dsp:nvSpPr>
      <dsp:spPr>
        <a:xfrm rot="18036600">
          <a:off x="3119475" y="4448769"/>
          <a:ext cx="398589" cy="5070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200" kern="1200"/>
        </a:p>
      </dsp:txBody>
      <dsp:txXfrm rot="10800000">
        <a:off x="3148820" y="4601633"/>
        <a:ext cx="279012" cy="304219"/>
      </dsp:txXfrm>
    </dsp:sp>
    <dsp:sp modelId="{150483ED-6BA9-46A3-A1EB-0F4AECFCED2B}">
      <dsp:nvSpPr>
        <dsp:cNvPr id="0" name=""/>
        <dsp:cNvSpPr/>
      </dsp:nvSpPr>
      <dsp:spPr>
        <a:xfrm>
          <a:off x="1581665" y="3381890"/>
          <a:ext cx="1502322" cy="1502322"/>
        </a:xfrm>
        <a:prstGeom prst="ellipse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500" kern="1200" dirty="0" smtClean="0"/>
            <a:t>Purpose</a:t>
          </a:r>
          <a:endParaRPr lang="zh-CN" altLang="en-US" sz="1500" kern="1200" dirty="0"/>
        </a:p>
      </dsp:txBody>
      <dsp:txXfrm>
        <a:off x="1801675" y="3601900"/>
        <a:ext cx="1062302" cy="1062302"/>
      </dsp:txXfrm>
    </dsp:sp>
    <dsp:sp modelId="{7D2B7F1F-C31A-437D-BC85-D86EB5DC984B}">
      <dsp:nvSpPr>
        <dsp:cNvPr id="0" name=""/>
        <dsp:cNvSpPr/>
      </dsp:nvSpPr>
      <dsp:spPr>
        <a:xfrm>
          <a:off x="2133531" y="2763625"/>
          <a:ext cx="398589" cy="5070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200" kern="1200"/>
        </a:p>
      </dsp:txBody>
      <dsp:txXfrm>
        <a:off x="2133531" y="2865032"/>
        <a:ext cx="279012" cy="304219"/>
      </dsp:txXfrm>
    </dsp:sp>
    <dsp:sp modelId="{F9485235-2B20-4C98-A0F1-0641A4CE67D8}">
      <dsp:nvSpPr>
        <dsp:cNvPr id="0" name=""/>
        <dsp:cNvSpPr/>
      </dsp:nvSpPr>
      <dsp:spPr>
        <a:xfrm>
          <a:off x="1581665" y="1127511"/>
          <a:ext cx="1502322" cy="1502322"/>
        </a:xfrm>
        <a:prstGeom prst="ellipse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500" kern="1200" dirty="0" smtClean="0"/>
            <a:t>Know How to Have Fun</a:t>
          </a:r>
          <a:endParaRPr lang="zh-CN" altLang="en-US" sz="1500" kern="1200" dirty="0"/>
        </a:p>
      </dsp:txBody>
      <dsp:txXfrm>
        <a:off x="1801675" y="1347521"/>
        <a:ext cx="1062302" cy="1062302"/>
      </dsp:txXfrm>
    </dsp:sp>
    <dsp:sp modelId="{9A2172C0-0087-4DD4-93FF-088BF530376A}">
      <dsp:nvSpPr>
        <dsp:cNvPr id="0" name=""/>
        <dsp:cNvSpPr/>
      </dsp:nvSpPr>
      <dsp:spPr>
        <a:xfrm rot="3530364">
          <a:off x="3099936" y="1067201"/>
          <a:ext cx="398589" cy="5070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200" kern="1200"/>
        </a:p>
      </dsp:txBody>
      <dsp:txXfrm>
        <a:off x="3128788" y="1117446"/>
        <a:ext cx="279012" cy="3042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5F0581-46C7-4CC6-A01C-E8ECAD00F542}" type="datetimeFigureOut">
              <a:rPr lang="zh-CN" altLang="en-US" smtClean="0"/>
              <a:t>12/26/14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80E2C9-E341-4D4C-8E67-B6D96A303E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4190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0E2C9-E341-4D4C-8E67-B6D96A303E97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0693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0FBE-8045-42D1-9A7A-DDFA334A4EE3}" type="datetime1">
              <a:rPr lang="zh-CN" altLang="en-US" smtClean="0"/>
              <a:t>12/26/14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© TELOS 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8FB4-A70D-4D46-B367-6B6FDE02A2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9984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4778-BFB2-4D56-B2D5-3B2C65E71315}" type="datetime1">
              <a:rPr lang="zh-CN" altLang="en-US" smtClean="0"/>
              <a:t>12/26/14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© TELOS 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8FB4-A70D-4D46-B367-6B6FDE02A2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3602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FBCC-E831-40FB-A983-22BA103F1076}" type="datetime1">
              <a:rPr lang="zh-CN" altLang="en-US" smtClean="0"/>
              <a:t>12/26/14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© TELOS 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8FB4-A70D-4D46-B367-6B6FDE02A2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0266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D137-4ADE-42AB-BA47-ACA08BC709BB}" type="datetime1">
              <a:rPr lang="zh-CN" altLang="en-US" smtClean="0"/>
              <a:t>12/26/14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© TELOS 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8FB4-A70D-4D46-B367-6B6FDE02A2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5029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DD285-34EC-45AC-AE87-5F6045471774}" type="datetime1">
              <a:rPr lang="zh-CN" altLang="en-US" smtClean="0"/>
              <a:t>12/26/14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© TELOS 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8FB4-A70D-4D46-B367-6B6FDE02A2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4537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2BDDC-3912-4B60-83D4-BE1E531EDC14}" type="datetime1">
              <a:rPr lang="zh-CN" altLang="en-US" smtClean="0"/>
              <a:t>12/26/14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© TELOS 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8FB4-A70D-4D46-B367-6B6FDE02A2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5910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B1B4-658F-4A88-AD1B-C9904AB9C476}" type="datetime1">
              <a:rPr lang="zh-CN" altLang="en-US" smtClean="0"/>
              <a:t>12/26/14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© TELOS </a:t>
            </a: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8FB4-A70D-4D46-B367-6B6FDE02A2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8060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754D-9BF9-49A7-BF63-11EEA27D9E16}" type="datetime1">
              <a:rPr lang="zh-CN" altLang="en-US" smtClean="0"/>
              <a:t>12/26/14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© TELOS </a:t>
            </a: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8FB4-A70D-4D46-B367-6B6FDE02A2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1473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39DB-6910-42E9-91AD-88440292E111}" type="datetime1">
              <a:rPr lang="zh-CN" altLang="en-US" smtClean="0"/>
              <a:t>12/26/14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© TELOS </a:t>
            </a: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8FB4-A70D-4D46-B367-6B6FDE02A2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8621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0A7FA-1EC2-43E5-AF94-63680F92526D}" type="datetime1">
              <a:rPr lang="zh-CN" altLang="en-US" smtClean="0"/>
              <a:t>12/26/14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© TELOS 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8FB4-A70D-4D46-B367-6B6FDE02A2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812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AD3F-F1E8-4CB4-9705-7E138A8EEB03}" type="datetime1">
              <a:rPr lang="zh-CN" altLang="en-US" smtClean="0"/>
              <a:t>12/26/14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© TELOS 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8FB4-A70D-4D46-B367-6B6FDE02A2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9235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D831D-876B-4990-BA28-AB4A843683F3}" type="datetime1">
              <a:rPr lang="zh-CN" altLang="en-US" smtClean="0"/>
              <a:t>12/26/14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© TELOS 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28FB4-A70D-4D46-B367-6B6FDE02A2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5707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hyperlink" Target="http://www.ted.com/talks/dan_ariely_what_makes_us_feel_good_about_our_work?language=en" TargetMode="External"/><Relationship Id="rId8" Type="http://schemas.openxmlformats.org/officeDocument/2006/relationships/hyperlink" Target="https://www.linkedin.com/pulse/20140824235337-22330283-the-three-qualities-of-people-i-most-enjoy-working-with" TargetMode="External"/><Relationship Id="rId9" Type="http://schemas.openxmlformats.org/officeDocument/2006/relationships/hyperlink" Target="http://en.wikipedia.org/wiki/The_4-Hour_Workweek" TargetMode="Externa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89900230"/>
              </p:ext>
            </p:extLst>
          </p:nvPr>
        </p:nvGraphicFramePr>
        <p:xfrm>
          <a:off x="4356525" y="436097"/>
          <a:ext cx="8570351" cy="6011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val 5"/>
          <p:cNvSpPr/>
          <p:nvPr/>
        </p:nvSpPr>
        <p:spPr>
          <a:xfrm>
            <a:off x="7803972" y="2560321"/>
            <a:ext cx="1716259" cy="1716258"/>
          </a:xfrm>
          <a:prstGeom prst="ellipse">
            <a:avLst/>
          </a:prstGeom>
          <a:solidFill>
            <a:schemeClr val="accent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8054583" y="3108085"/>
            <a:ext cx="1223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Enjoy your </a:t>
            </a:r>
            <a:r>
              <a:rPr lang="en-US" altLang="zh-CN" dirty="0" smtClean="0"/>
              <a:t>Work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1183" y="5598842"/>
            <a:ext cx="82718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Source:</a:t>
            </a:r>
          </a:p>
          <a:p>
            <a:pPr marL="285750" indent="-285750">
              <a:buFontTx/>
              <a:buChar char="-"/>
            </a:pPr>
            <a:r>
              <a:rPr lang="en-US" altLang="zh-CN" sz="1600" dirty="0" smtClean="0">
                <a:solidFill>
                  <a:schemeClr val="bg1">
                    <a:lumMod val="50000"/>
                  </a:schemeClr>
                </a:solidFill>
                <a:hlinkClick r:id="rId7"/>
              </a:rPr>
              <a:t>Dan </a:t>
            </a:r>
            <a:r>
              <a:rPr lang="en-US" altLang="zh-CN" sz="1600" dirty="0" smtClean="0">
                <a:solidFill>
                  <a:schemeClr val="bg1">
                    <a:lumMod val="50000"/>
                  </a:schemeClr>
                </a:solidFill>
                <a:hlinkClick r:id="rId7"/>
              </a:rPr>
              <a:t>Arielly: </a:t>
            </a:r>
            <a:r>
              <a:rPr lang="en-US" altLang="zh-CN" sz="1600" dirty="0" smtClean="0">
                <a:solidFill>
                  <a:schemeClr val="bg1">
                    <a:lumMod val="50000"/>
                  </a:schemeClr>
                </a:solidFill>
                <a:hlinkClick r:id="rId7"/>
              </a:rPr>
              <a:t>What makes us feel good about our work?</a:t>
            </a:r>
            <a:endParaRPr lang="en-US" altLang="zh-CN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de-DE" altLang="zh-CN" sz="1600" dirty="0" smtClean="0">
                <a:hlinkClick r:id="rId8"/>
              </a:rPr>
              <a:t>Jeff Weiner</a:t>
            </a:r>
            <a:r>
              <a:rPr lang="de-DE" altLang="zh-CN" sz="1600" dirty="0" smtClean="0">
                <a:hlinkClick r:id="rId8"/>
              </a:rPr>
              <a:t>: People </a:t>
            </a:r>
            <a:r>
              <a:rPr lang="de-DE" altLang="zh-CN" sz="1600" dirty="0" smtClean="0">
                <a:hlinkClick r:id="rId8"/>
              </a:rPr>
              <a:t>I </a:t>
            </a:r>
            <a:r>
              <a:rPr lang="de-DE" altLang="zh-CN" sz="1600" dirty="0" smtClean="0">
                <a:hlinkClick r:id="rId8"/>
              </a:rPr>
              <a:t>most enjoyed working </a:t>
            </a:r>
            <a:r>
              <a:rPr lang="de-DE" altLang="zh-CN" sz="1600" dirty="0" smtClean="0">
                <a:hlinkClick r:id="rId8"/>
              </a:rPr>
              <a:t>with.</a:t>
            </a:r>
            <a:endParaRPr lang="en-US" altLang="zh-CN" sz="1600" dirty="0" smtClean="0"/>
          </a:p>
          <a:p>
            <a:endParaRPr lang="en-US" altLang="zh-CN" sz="1600" dirty="0" smtClean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59781" y="449534"/>
            <a:ext cx="10515600" cy="104164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altLang="zh-CN" sz="3200" b="1" dirty="0" err="1" smtClean="0"/>
              <a:t>Enjoy</a:t>
            </a:r>
            <a:r>
              <a:rPr lang="de-DE" altLang="zh-CN" sz="3200" b="1" dirty="0" smtClean="0"/>
              <a:t> </a:t>
            </a:r>
            <a:r>
              <a:rPr lang="de-DE" altLang="zh-CN" sz="3200" b="1" dirty="0" err="1" smtClean="0"/>
              <a:t>Your</a:t>
            </a:r>
            <a:r>
              <a:rPr lang="de-DE" altLang="zh-CN" sz="3200" b="1" dirty="0" smtClean="0"/>
              <a:t> Work </a:t>
            </a:r>
            <a:r>
              <a:rPr lang="de-DE" altLang="zh-CN" sz="3200" b="1" dirty="0" smtClean="0"/>
              <a:t>– </a:t>
            </a:r>
          </a:p>
          <a:p>
            <a:pPr algn="l"/>
            <a:r>
              <a:rPr lang="de-DE" altLang="zh-CN" sz="3200" b="1" dirty="0" err="1" smtClean="0"/>
              <a:t>Sustainable</a:t>
            </a:r>
            <a:r>
              <a:rPr lang="de-DE" altLang="zh-CN" sz="3200" b="1" dirty="0" smtClean="0"/>
              <a:t> </a:t>
            </a:r>
            <a:r>
              <a:rPr lang="de-DE" altLang="zh-CN" sz="3200" b="1" dirty="0" err="1" smtClean="0"/>
              <a:t>Excitement</a:t>
            </a:r>
            <a:endParaRPr lang="zh-CN" altLang="en-US" sz="3200" b="1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© TELOS </a:t>
            </a:r>
            <a:endParaRPr lang="zh-CN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57411" y="1643535"/>
            <a:ext cx="510988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Last year I stumbled over an interesting read, the </a:t>
            </a:r>
            <a:r>
              <a:rPr lang="en-US" sz="1600" dirty="0" smtClean="0">
                <a:hlinkClick r:id="rId9"/>
              </a:rPr>
              <a:t>4 Hour Week by Tim Ferris</a:t>
            </a:r>
            <a:r>
              <a:rPr lang="en-US" sz="1600" dirty="0" smtClean="0"/>
              <a:t>. The book is a little bit too much of a guide to better living, but I have to give Ferris the credit to a great observation: </a:t>
            </a:r>
            <a:r>
              <a:rPr lang="en-US" sz="1600" i="1" dirty="0" smtClean="0"/>
              <a:t>The opposite of happiness is not unhappiness or sadness, but boredom. </a:t>
            </a:r>
          </a:p>
          <a:p>
            <a:r>
              <a:rPr lang="en-US" sz="1600" dirty="0" smtClean="0"/>
              <a:t>Hence all focus in making our own lives happier should be directed toward more </a:t>
            </a:r>
            <a:r>
              <a:rPr lang="en-US" sz="1600" b="1" dirty="0" smtClean="0"/>
              <a:t>sustainable excitement</a:t>
            </a:r>
            <a:r>
              <a:rPr lang="en-US" sz="1600" dirty="0" smtClean="0"/>
              <a:t> – sustainability is what I missed completely in Ferris’ account. </a:t>
            </a:r>
          </a:p>
          <a:p>
            <a:r>
              <a:rPr lang="en-US" sz="1600" dirty="0" smtClean="0"/>
              <a:t>In combining Dan </a:t>
            </a:r>
            <a:r>
              <a:rPr lang="en-US" sz="1600" dirty="0" err="1" smtClean="0"/>
              <a:t>Arielly’s</a:t>
            </a:r>
            <a:r>
              <a:rPr lang="en-US" sz="1600" dirty="0" smtClean="0"/>
              <a:t> and Jeff Weiner’s approaches to a fulfilled work life, we can picture a hexagon with six pillars for creating sustainable excitement. </a:t>
            </a:r>
          </a:p>
          <a:p>
            <a:r>
              <a:rPr lang="en-US" sz="1600" dirty="0" smtClean="0"/>
              <a:t>Right in time to make a few new year resolutions, I recommend to ask yourself the </a:t>
            </a:r>
            <a:r>
              <a:rPr lang="en-US" sz="1600" dirty="0"/>
              <a:t>scaling questions on the next </a:t>
            </a:r>
            <a:r>
              <a:rPr lang="en-US" sz="1600" dirty="0" smtClean="0"/>
              <a:t>page to identify on which of the pillars you have to work on to enjoy your work more. 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98097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zh-CN" sz="3200" b="1" dirty="0" err="1" smtClean="0"/>
              <a:t>Enjoy</a:t>
            </a:r>
            <a:r>
              <a:rPr lang="de-DE" altLang="zh-CN" sz="3200" b="1" dirty="0" smtClean="0"/>
              <a:t> </a:t>
            </a:r>
            <a:r>
              <a:rPr lang="de-DE" altLang="zh-CN" sz="3200" b="1" dirty="0" err="1" smtClean="0"/>
              <a:t>Your</a:t>
            </a:r>
            <a:r>
              <a:rPr lang="de-DE" altLang="zh-CN" sz="3200" b="1" dirty="0" smtClean="0"/>
              <a:t> Work</a:t>
            </a:r>
            <a:br>
              <a:rPr lang="de-DE" altLang="zh-CN" sz="3200" b="1" dirty="0" smtClean="0"/>
            </a:br>
            <a:r>
              <a:rPr lang="de-DE" altLang="zh-CN" sz="3200" b="1" dirty="0" err="1" smtClean="0"/>
              <a:t>Scaling</a:t>
            </a:r>
            <a:r>
              <a:rPr lang="de-DE" altLang="zh-CN" sz="3200" b="1" dirty="0" smtClean="0"/>
              <a:t> </a:t>
            </a:r>
            <a:r>
              <a:rPr lang="de-DE" altLang="zh-CN" sz="3200" b="1" dirty="0" err="1" smtClean="0"/>
              <a:t>Question</a:t>
            </a:r>
            <a:r>
              <a:rPr lang="de-DE" altLang="zh-CN" sz="3200" b="1" dirty="0" smtClean="0"/>
              <a:t> </a:t>
            </a:r>
            <a:r>
              <a:rPr lang="de-DE" altLang="zh-CN" sz="3200" b="1" dirty="0" err="1" smtClean="0"/>
              <a:t>for</a:t>
            </a:r>
            <a:r>
              <a:rPr lang="de-DE" altLang="zh-CN" sz="3200" b="1" dirty="0" smtClean="0"/>
              <a:t> </a:t>
            </a:r>
            <a:r>
              <a:rPr lang="de-DE" altLang="zh-CN" sz="3200" b="1" dirty="0" err="1" smtClean="0"/>
              <a:t>Sustainable</a:t>
            </a:r>
            <a:r>
              <a:rPr lang="de-DE" altLang="zh-CN" sz="3200" b="1" dirty="0" smtClean="0"/>
              <a:t> </a:t>
            </a:r>
            <a:r>
              <a:rPr lang="de-DE" altLang="zh-CN" sz="3200" b="1" dirty="0" err="1" smtClean="0"/>
              <a:t>Excitement</a:t>
            </a:r>
            <a:endParaRPr lang="zh-CN" altLang="en-US" sz="32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231840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© TELOS 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1959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226</Words>
  <Application>Microsoft Macintosh PowerPoint</Application>
  <PresentationFormat>Custom</PresentationFormat>
  <Paragraphs>22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Enjoy Your Work Scaling Question for Sustainable Excitement</vt:lpstr>
    </vt:vector>
  </TitlesOfParts>
  <Company>Fronius International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Wimberger Knut</dc:creator>
  <cp:lastModifiedBy>Knut Wimberger</cp:lastModifiedBy>
  <cp:revision>9</cp:revision>
  <dcterms:created xsi:type="dcterms:W3CDTF">2014-11-06T01:35:48Z</dcterms:created>
  <dcterms:modified xsi:type="dcterms:W3CDTF">2014-12-26T03:00:08Z</dcterms:modified>
</cp:coreProperties>
</file>